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3.png" ContentType="image/png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18288000" cy="10287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0" y="0"/>
            <a:ext cx="18287640" cy="10286640"/>
          </a:xfrm>
          <a:prstGeom prst="rect">
            <a:avLst/>
          </a:prstGeom>
          <a:gradFill rotWithShape="0">
            <a:gsLst>
              <a:gs pos="0">
                <a:srgbClr val="2a0030"/>
              </a:gs>
              <a:gs pos="100000">
                <a:srgbClr val="770b7b"/>
              </a:gs>
            </a:gsLst>
            <a:lin ang="3600000"/>
          </a:gra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39" name="Picture 3" descr=""/>
          <p:cNvPicPr/>
          <p:nvPr/>
        </p:nvPicPr>
        <p:blipFill>
          <a:blip r:embed="rId1"/>
          <a:stretch/>
        </p:blipFill>
        <p:spPr>
          <a:xfrm>
            <a:off x="3105720" y="7544160"/>
            <a:ext cx="1495080" cy="1416600"/>
          </a:xfrm>
          <a:prstGeom prst="rect">
            <a:avLst/>
          </a:prstGeom>
          <a:ln>
            <a:noFill/>
          </a:ln>
        </p:spPr>
      </p:pic>
      <p:pic>
        <p:nvPicPr>
          <p:cNvPr id="40" name="Picture 5" descr=""/>
          <p:cNvPicPr/>
          <p:nvPr/>
        </p:nvPicPr>
        <p:blipFill>
          <a:blip r:embed="rId2"/>
          <a:stretch/>
        </p:blipFill>
        <p:spPr>
          <a:xfrm>
            <a:off x="12739680" y="1687680"/>
            <a:ext cx="3612960" cy="3454920"/>
          </a:xfrm>
          <a:prstGeom prst="rect">
            <a:avLst/>
          </a:prstGeom>
          <a:ln>
            <a:noFill/>
          </a:ln>
        </p:spPr>
      </p:pic>
      <p:sp>
        <p:nvSpPr>
          <p:cNvPr id="41" name="CustomShape 2"/>
          <p:cNvSpPr/>
          <p:nvPr/>
        </p:nvSpPr>
        <p:spPr>
          <a:xfrm>
            <a:off x="534960" y="3543120"/>
            <a:ext cx="12580920" cy="31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" name="Picture 4" descr=""/>
          <p:cNvPicPr/>
          <p:nvPr/>
        </p:nvPicPr>
        <p:blipFill>
          <a:blip r:embed="rId3"/>
          <a:stretch/>
        </p:blipFill>
        <p:spPr>
          <a:xfrm rot="7374600">
            <a:off x="-2016720" y="-3123720"/>
            <a:ext cx="7643520" cy="7309080"/>
          </a:xfrm>
          <a:prstGeom prst="rect">
            <a:avLst/>
          </a:prstGeom>
          <a:ln>
            <a:noFill/>
          </a:ln>
        </p:spPr>
      </p:pic>
      <p:grpSp>
        <p:nvGrpSpPr>
          <p:cNvPr id="43" name="Group 3"/>
          <p:cNvGrpSpPr/>
          <p:nvPr/>
        </p:nvGrpSpPr>
        <p:grpSpPr>
          <a:xfrm>
            <a:off x="1028880" y="1028880"/>
            <a:ext cx="3387240" cy="319320"/>
            <a:chOff x="1028880" y="1028880"/>
            <a:chExt cx="3387240" cy="319320"/>
          </a:xfrm>
        </p:grpSpPr>
        <p:sp>
          <p:nvSpPr>
            <p:cNvPr id="44" name="CustomShape 4"/>
            <p:cNvSpPr/>
            <p:nvPr/>
          </p:nvSpPr>
          <p:spPr>
            <a:xfrm rot="16200000">
              <a:off x="3293280" y="82800"/>
              <a:ext cx="34920" cy="221076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5"/>
            <p:cNvSpPr/>
            <p:nvPr/>
          </p:nvSpPr>
          <p:spPr>
            <a:xfrm>
              <a:off x="1028880" y="1028880"/>
              <a:ext cx="971640" cy="31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just">
                <a:lnSpc>
                  <a:spcPts val="2520"/>
                </a:lnSpc>
              </a:pPr>
              <a:r>
                <a:rPr b="0" lang="en-US" sz="2100" spc="-1" strike="noStrike">
                  <a:solidFill>
                    <a:srgbClr val="ffffff"/>
                  </a:solidFill>
                  <a:latin typeface="Libre Franklin Bold"/>
                  <a:ea typeface="DejaVu Sans"/>
                </a:rPr>
                <a:t>01</a:t>
              </a:r>
              <a:endParaRPr b="0" lang="en-US" sz="2100" spc="-1" strike="noStrike">
                <a:latin typeface="Arial"/>
              </a:endParaRPr>
            </a:p>
          </p:txBody>
        </p:sp>
      </p:grpSp>
      <p:pic>
        <p:nvPicPr>
          <p:cNvPr id="46" name="Picture 10" descr=""/>
          <p:cNvPicPr/>
          <p:nvPr/>
        </p:nvPicPr>
        <p:blipFill>
          <a:blip r:embed="rId4"/>
          <a:stretch/>
        </p:blipFill>
        <p:spPr>
          <a:xfrm rot="10336800">
            <a:off x="8901000" y="6589800"/>
            <a:ext cx="7677000" cy="6832440"/>
          </a:xfrm>
          <a:prstGeom prst="rect">
            <a:avLst/>
          </a:prstGeom>
          <a:ln>
            <a:noFill/>
          </a:ln>
        </p:spPr>
      </p:pic>
      <p:sp>
        <p:nvSpPr>
          <p:cNvPr id="47" name="CustomShape 6"/>
          <p:cNvSpPr/>
          <p:nvPr/>
        </p:nvSpPr>
        <p:spPr>
          <a:xfrm rot="5400000">
            <a:off x="15863760" y="2708280"/>
            <a:ext cx="360072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16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Libre Franklin Bold"/>
                <a:ea typeface="DejaVu Sans"/>
              </a:rPr>
              <a:t>PCA  |  MARIA GABRIELE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8" name="CustomShape 7"/>
          <p:cNvSpPr/>
          <p:nvPr/>
        </p:nvSpPr>
        <p:spPr>
          <a:xfrm>
            <a:off x="365760" y="4297680"/>
            <a:ext cx="11246760" cy="26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6000" spc="-1" strike="noStrike">
                <a:solidFill>
                  <a:srgbClr val="ffffff"/>
                </a:solidFill>
                <a:latin typeface="Ubuntu"/>
              </a:rPr>
              <a:t>A Utilização Da Inteligência Artificial Na Assistência Aos Docentes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49" name="CustomShape 8"/>
          <p:cNvSpPr/>
          <p:nvPr/>
        </p:nvSpPr>
        <p:spPr>
          <a:xfrm>
            <a:off x="9418320" y="8412480"/>
            <a:ext cx="180360" cy="42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0" y="0"/>
            <a:ext cx="18287640" cy="10286640"/>
          </a:xfrm>
          <a:prstGeom prst="rect">
            <a:avLst/>
          </a:prstGeom>
          <a:gradFill rotWithShape="0">
            <a:gsLst>
              <a:gs pos="0">
                <a:srgbClr val="2a0030"/>
              </a:gs>
              <a:gs pos="100000">
                <a:srgbClr val="770b7b"/>
              </a:gs>
            </a:gsLst>
            <a:lin ang="3600000"/>
          </a:gra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CustomShape 2"/>
          <p:cNvSpPr/>
          <p:nvPr/>
        </p:nvSpPr>
        <p:spPr>
          <a:xfrm rot="16200000">
            <a:off x="3293280" y="82800"/>
            <a:ext cx="34920" cy="2210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CustomShape 3"/>
          <p:cNvSpPr/>
          <p:nvPr/>
        </p:nvSpPr>
        <p:spPr>
          <a:xfrm>
            <a:off x="1028880" y="1028880"/>
            <a:ext cx="971640" cy="31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just">
              <a:lnSpc>
                <a:spcPts val="2520"/>
              </a:lnSpc>
            </a:pPr>
            <a:r>
              <a:rPr b="0" lang="en-US" sz="2100" spc="-1" strike="noStrike">
                <a:solidFill>
                  <a:srgbClr val="ffffff"/>
                </a:solidFill>
                <a:latin typeface="Libre Franklin Bold"/>
                <a:ea typeface="DejaVu Sans"/>
              </a:rPr>
              <a:t>02</a:t>
            </a:r>
            <a:endParaRPr b="0" lang="en-US" sz="2100" spc="-1" strike="noStrike">
              <a:latin typeface="Arial"/>
            </a:endParaRPr>
          </a:p>
        </p:txBody>
      </p:sp>
      <p:pic>
        <p:nvPicPr>
          <p:cNvPr id="53" name="Picture 5" descr=""/>
          <p:cNvPicPr/>
          <p:nvPr/>
        </p:nvPicPr>
        <p:blipFill>
          <a:blip r:embed="rId1"/>
          <a:stretch/>
        </p:blipFill>
        <p:spPr>
          <a:xfrm rot="21432000">
            <a:off x="13919760" y="-458640"/>
            <a:ext cx="9681120" cy="9257760"/>
          </a:xfrm>
          <a:prstGeom prst="rect">
            <a:avLst/>
          </a:prstGeom>
          <a:ln>
            <a:noFill/>
          </a:ln>
        </p:spPr>
      </p:pic>
      <p:pic>
        <p:nvPicPr>
          <p:cNvPr id="54" name="Picture 6" descr=""/>
          <p:cNvPicPr/>
          <p:nvPr/>
        </p:nvPicPr>
        <p:blipFill>
          <a:blip r:embed="rId2"/>
          <a:stretch/>
        </p:blipFill>
        <p:spPr>
          <a:xfrm>
            <a:off x="1028880" y="2147400"/>
            <a:ext cx="2349360" cy="3636000"/>
          </a:xfrm>
          <a:prstGeom prst="rect">
            <a:avLst/>
          </a:prstGeom>
          <a:ln>
            <a:noFill/>
          </a:ln>
        </p:spPr>
      </p:pic>
      <p:sp>
        <p:nvSpPr>
          <p:cNvPr id="55" name="CustomShape 4"/>
          <p:cNvSpPr/>
          <p:nvPr/>
        </p:nvSpPr>
        <p:spPr>
          <a:xfrm>
            <a:off x="1028880" y="8048880"/>
            <a:ext cx="5932080" cy="121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9598"/>
              </a:lnSpc>
            </a:pPr>
            <a:r>
              <a:rPr b="1" lang="en-US" sz="8000" spc="-1" strike="noStrike">
                <a:solidFill>
                  <a:srgbClr val="ffffff"/>
                </a:solidFill>
                <a:latin typeface="Ubuntu"/>
                <a:ea typeface="DejaVu Sans"/>
              </a:rPr>
              <a:t>Problema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56" name="CustomShape 5"/>
          <p:cNvSpPr/>
          <p:nvPr/>
        </p:nvSpPr>
        <p:spPr>
          <a:xfrm rot="5400000">
            <a:off x="15331320" y="2698560"/>
            <a:ext cx="358164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16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Libre Franklin Bold"/>
                <a:ea typeface="DejaVu Sans"/>
              </a:rPr>
              <a:t>PCA  |  MARIA GABRIELE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" name="CustomShape 6"/>
          <p:cNvSpPr/>
          <p:nvPr/>
        </p:nvSpPr>
        <p:spPr>
          <a:xfrm>
            <a:off x="5911920" y="3424680"/>
            <a:ext cx="8096760" cy="142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5601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Ubuntu Light"/>
                <a:ea typeface="DejaVu Sans"/>
              </a:rPr>
              <a:t>Monitoramento do Desempenho Acadêmico dos discentes 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8" name="CustomShape 7"/>
          <p:cNvSpPr/>
          <p:nvPr/>
        </p:nvSpPr>
        <p:spPr>
          <a:xfrm>
            <a:off x="8575200" y="5698440"/>
            <a:ext cx="6836400" cy="142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5601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Ubuntu Light"/>
                <a:ea typeface="DejaVu Sans"/>
              </a:rPr>
              <a:t>Demasiada quantidade de tarefas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9" name="CustomShape 8"/>
          <p:cNvSpPr/>
          <p:nvPr/>
        </p:nvSpPr>
        <p:spPr>
          <a:xfrm>
            <a:off x="4416840" y="3599280"/>
            <a:ext cx="1494720" cy="106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8399"/>
              </a:lnSpc>
            </a:pPr>
            <a:r>
              <a:rPr b="1" lang="en-US" sz="6000" spc="-1" strike="noStrike">
                <a:solidFill>
                  <a:srgbClr val="ffffff"/>
                </a:solidFill>
                <a:latin typeface="Ubuntu"/>
                <a:ea typeface="DejaVu Sans"/>
              </a:rPr>
              <a:t>01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60" name="CustomShape 9"/>
          <p:cNvSpPr/>
          <p:nvPr/>
        </p:nvSpPr>
        <p:spPr>
          <a:xfrm>
            <a:off x="7175880" y="5872680"/>
            <a:ext cx="1398960" cy="106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8399"/>
              </a:lnSpc>
            </a:pPr>
            <a:r>
              <a:rPr b="1" lang="en-US" sz="6000" spc="-1" strike="noStrike">
                <a:solidFill>
                  <a:srgbClr val="ffffff"/>
                </a:solidFill>
                <a:latin typeface="Ubuntu"/>
                <a:ea typeface="DejaVu Sans"/>
              </a:rPr>
              <a:t>02</a:t>
            </a:r>
            <a:endParaRPr b="0" lang="en-US" sz="60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CustomShape 1"/>
          <p:cNvSpPr/>
          <p:nvPr/>
        </p:nvSpPr>
        <p:spPr>
          <a:xfrm>
            <a:off x="0" y="0"/>
            <a:ext cx="18287640" cy="10286640"/>
          </a:xfrm>
          <a:prstGeom prst="rect">
            <a:avLst/>
          </a:prstGeom>
          <a:gradFill rotWithShape="0">
            <a:gsLst>
              <a:gs pos="0">
                <a:srgbClr val="2a0030"/>
              </a:gs>
              <a:gs pos="100000">
                <a:srgbClr val="770b7b"/>
              </a:gs>
            </a:gsLst>
            <a:lin ang="3600000"/>
          </a:gra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62" name="Picture 3" descr=""/>
          <p:cNvPicPr/>
          <p:nvPr/>
        </p:nvPicPr>
        <p:blipFill>
          <a:blip r:embed="rId1"/>
          <a:stretch/>
        </p:blipFill>
        <p:spPr>
          <a:xfrm rot="9520800">
            <a:off x="-1662120" y="5220360"/>
            <a:ext cx="7089840" cy="6779520"/>
          </a:xfrm>
          <a:prstGeom prst="rect">
            <a:avLst/>
          </a:prstGeom>
          <a:ln>
            <a:noFill/>
          </a:ln>
        </p:spPr>
      </p:pic>
      <p:grpSp>
        <p:nvGrpSpPr>
          <p:cNvPr id="63" name="Group 2"/>
          <p:cNvGrpSpPr/>
          <p:nvPr/>
        </p:nvGrpSpPr>
        <p:grpSpPr>
          <a:xfrm>
            <a:off x="1028880" y="1028880"/>
            <a:ext cx="3387240" cy="319320"/>
            <a:chOff x="1028880" y="1028880"/>
            <a:chExt cx="3387240" cy="319320"/>
          </a:xfrm>
        </p:grpSpPr>
        <p:sp>
          <p:nvSpPr>
            <p:cNvPr id="64" name="CustomShape 3"/>
            <p:cNvSpPr/>
            <p:nvPr/>
          </p:nvSpPr>
          <p:spPr>
            <a:xfrm rot="16200000">
              <a:off x="3293280" y="82800"/>
              <a:ext cx="34920" cy="221076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4"/>
            <p:cNvSpPr/>
            <p:nvPr/>
          </p:nvSpPr>
          <p:spPr>
            <a:xfrm>
              <a:off x="1028880" y="1028880"/>
              <a:ext cx="971640" cy="31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just">
                <a:lnSpc>
                  <a:spcPts val="2520"/>
                </a:lnSpc>
              </a:pPr>
              <a:r>
                <a:rPr b="0" lang="en-US" sz="2100" spc="-1" strike="noStrike">
                  <a:solidFill>
                    <a:srgbClr val="ffffff"/>
                  </a:solidFill>
                  <a:latin typeface="Libre Franklin Bold"/>
                  <a:ea typeface="DejaVu Sans"/>
                </a:rPr>
                <a:t>03</a:t>
              </a:r>
              <a:endParaRPr b="0" lang="en-US" sz="2100" spc="-1" strike="noStrike">
                <a:latin typeface="Arial"/>
              </a:endParaRPr>
            </a:p>
          </p:txBody>
        </p:sp>
      </p:grpSp>
      <p:sp>
        <p:nvSpPr>
          <p:cNvPr id="66" name="CustomShape 5"/>
          <p:cNvSpPr/>
          <p:nvPr/>
        </p:nvSpPr>
        <p:spPr>
          <a:xfrm>
            <a:off x="1028880" y="2143080"/>
            <a:ext cx="8408520" cy="24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9598"/>
              </a:lnSpc>
            </a:pPr>
            <a:r>
              <a:rPr b="1" lang="en-US" sz="8000" spc="-1" strike="noStrike">
                <a:solidFill>
                  <a:srgbClr val="ffffff"/>
                </a:solidFill>
                <a:latin typeface="Ubuntu"/>
                <a:ea typeface="DejaVu Sans"/>
              </a:rPr>
              <a:t>Proposta de Solução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67" name="CustomShape 6"/>
          <p:cNvSpPr/>
          <p:nvPr/>
        </p:nvSpPr>
        <p:spPr>
          <a:xfrm>
            <a:off x="6659280" y="6207120"/>
            <a:ext cx="10599120" cy="170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r">
              <a:lnSpc>
                <a:spcPts val="4479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Ubuntu"/>
                <a:ea typeface="DejaVu Sans"/>
              </a:rPr>
              <a:t>Um assistente virtual capaz de prestar auxílio para professores no gerenciamento de tarefas e acompanhamento do desempenho dos alunos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68" name="CustomShape 7"/>
          <p:cNvSpPr/>
          <p:nvPr/>
        </p:nvSpPr>
        <p:spPr>
          <a:xfrm rot="5400000">
            <a:off x="15331320" y="2698560"/>
            <a:ext cx="358164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16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Libre Franklin Bold"/>
                <a:ea typeface="DejaVu Sans"/>
              </a:rPr>
              <a:t>PCA  |  MARIA GABRIELE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CustomShape 1"/>
          <p:cNvSpPr/>
          <p:nvPr/>
        </p:nvSpPr>
        <p:spPr>
          <a:xfrm>
            <a:off x="0" y="0"/>
            <a:ext cx="18287640" cy="10286640"/>
          </a:xfrm>
          <a:prstGeom prst="rect">
            <a:avLst/>
          </a:prstGeom>
          <a:gradFill rotWithShape="0">
            <a:gsLst>
              <a:gs pos="0">
                <a:srgbClr val="2a0030"/>
              </a:gs>
              <a:gs pos="100000">
                <a:srgbClr val="770b7b"/>
              </a:gs>
            </a:gsLst>
            <a:lin ang="3600000"/>
          </a:gra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70" name="Picture 3" descr=""/>
          <p:cNvPicPr/>
          <p:nvPr/>
        </p:nvPicPr>
        <p:blipFill>
          <a:blip r:embed="rId1"/>
          <a:stretch/>
        </p:blipFill>
        <p:spPr>
          <a:xfrm rot="4151400">
            <a:off x="7647480" y="-5202720"/>
            <a:ext cx="8277480" cy="9583200"/>
          </a:xfrm>
          <a:prstGeom prst="rect">
            <a:avLst/>
          </a:prstGeom>
          <a:ln>
            <a:noFill/>
          </a:ln>
        </p:spPr>
      </p:pic>
      <p:sp>
        <p:nvSpPr>
          <p:cNvPr id="71" name="CustomShape 2"/>
          <p:cNvSpPr/>
          <p:nvPr/>
        </p:nvSpPr>
        <p:spPr>
          <a:xfrm>
            <a:off x="1232280" y="2834280"/>
            <a:ext cx="37440" cy="60670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72" name="Group 3"/>
          <p:cNvGrpSpPr/>
          <p:nvPr/>
        </p:nvGrpSpPr>
        <p:grpSpPr>
          <a:xfrm>
            <a:off x="1028520" y="3359160"/>
            <a:ext cx="406800" cy="426240"/>
            <a:chOff x="1028520" y="3359160"/>
            <a:chExt cx="406800" cy="426240"/>
          </a:xfrm>
        </p:grpSpPr>
        <p:sp>
          <p:nvSpPr>
            <p:cNvPr id="73" name="CustomShape 4"/>
            <p:cNvSpPr/>
            <p:nvPr/>
          </p:nvSpPr>
          <p:spPr>
            <a:xfrm>
              <a:off x="1028520" y="3359160"/>
              <a:ext cx="406800" cy="426240"/>
            </a:xfrm>
            <a:custGeom>
              <a:avLst/>
              <a:gdLst/>
              <a:ah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520b7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4" name="Group 5"/>
          <p:cNvGrpSpPr/>
          <p:nvPr/>
        </p:nvGrpSpPr>
        <p:grpSpPr>
          <a:xfrm>
            <a:off x="1037880" y="5604840"/>
            <a:ext cx="406800" cy="426240"/>
            <a:chOff x="1037880" y="5604840"/>
            <a:chExt cx="406800" cy="426240"/>
          </a:xfrm>
        </p:grpSpPr>
        <p:sp>
          <p:nvSpPr>
            <p:cNvPr id="75" name="CustomShape 6"/>
            <p:cNvSpPr/>
            <p:nvPr/>
          </p:nvSpPr>
          <p:spPr>
            <a:xfrm>
              <a:off x="1037880" y="5604840"/>
              <a:ext cx="406800" cy="426240"/>
            </a:xfrm>
            <a:custGeom>
              <a:avLst/>
              <a:gdLst/>
              <a:ah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8c2fb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6" name="Group 7"/>
          <p:cNvGrpSpPr/>
          <p:nvPr/>
        </p:nvGrpSpPr>
        <p:grpSpPr>
          <a:xfrm>
            <a:off x="1037880" y="7850520"/>
            <a:ext cx="406800" cy="426240"/>
            <a:chOff x="1037880" y="7850520"/>
            <a:chExt cx="406800" cy="426240"/>
          </a:xfrm>
        </p:grpSpPr>
        <p:sp>
          <p:nvSpPr>
            <p:cNvPr id="77" name="CustomShape 8"/>
            <p:cNvSpPr/>
            <p:nvPr/>
          </p:nvSpPr>
          <p:spPr>
            <a:xfrm>
              <a:off x="1037880" y="7850520"/>
              <a:ext cx="406800" cy="426240"/>
            </a:xfrm>
            <a:custGeom>
              <a:avLst/>
              <a:gdLst/>
              <a:ah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b175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8" name="CustomShape 9"/>
          <p:cNvSpPr/>
          <p:nvPr/>
        </p:nvSpPr>
        <p:spPr>
          <a:xfrm>
            <a:off x="1852560" y="3299040"/>
            <a:ext cx="5429520" cy="92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3640"/>
              </a:lnSpc>
            </a:pPr>
            <a:r>
              <a:rPr b="1" lang="en-US" sz="2600" spc="-1" strike="noStrike">
                <a:solidFill>
                  <a:srgbClr val="ffffff"/>
                </a:solidFill>
                <a:latin typeface="Ubuntu"/>
                <a:ea typeface="DejaVu Sans"/>
              </a:rPr>
              <a:t>POSSIBILIDADE DE SUBMISSÃO DE ARQUIVOS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79" name="CustomShape 10"/>
          <p:cNvSpPr/>
          <p:nvPr/>
        </p:nvSpPr>
        <p:spPr>
          <a:xfrm>
            <a:off x="2000880" y="7818120"/>
            <a:ext cx="5977800" cy="46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3640"/>
              </a:lnSpc>
            </a:pPr>
            <a:r>
              <a:rPr b="1" lang="en-US" sz="2600" spc="-1" strike="noStrike">
                <a:solidFill>
                  <a:srgbClr val="ffffff"/>
                </a:solidFill>
                <a:latin typeface="Ubuntu"/>
                <a:ea typeface="DejaVu Sans"/>
              </a:rPr>
              <a:t>MACHINE LEARNING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80" name="CustomShape 11"/>
          <p:cNvSpPr/>
          <p:nvPr/>
        </p:nvSpPr>
        <p:spPr>
          <a:xfrm>
            <a:off x="2000880" y="5572440"/>
            <a:ext cx="4791960" cy="46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3640"/>
              </a:lnSpc>
            </a:pPr>
            <a:r>
              <a:rPr b="1" lang="en-US" sz="2600" spc="-1" strike="noStrike">
                <a:solidFill>
                  <a:srgbClr val="ffffff"/>
                </a:solidFill>
                <a:latin typeface="Ubuntu"/>
                <a:ea typeface="DejaVu Sans"/>
              </a:rPr>
              <a:t>VERSÃO PARA ESTUDANTE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81" name="CustomShape 12"/>
          <p:cNvSpPr/>
          <p:nvPr/>
        </p:nvSpPr>
        <p:spPr>
          <a:xfrm>
            <a:off x="11064240" y="6845760"/>
            <a:ext cx="6194160" cy="24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r">
              <a:lnSpc>
                <a:spcPts val="9598"/>
              </a:lnSpc>
            </a:pPr>
            <a:r>
              <a:rPr b="1" lang="en-US" sz="8000" spc="-1" strike="noStrike">
                <a:solidFill>
                  <a:srgbClr val="ffffff"/>
                </a:solidFill>
                <a:latin typeface="Ubuntu"/>
                <a:ea typeface="DejaVu Sans"/>
              </a:rPr>
              <a:t>Projetos Futuros</a:t>
            </a:r>
            <a:endParaRPr b="0" lang="en-US" sz="8000" spc="-1" strike="noStrike">
              <a:latin typeface="Arial"/>
            </a:endParaRPr>
          </a:p>
        </p:txBody>
      </p:sp>
      <p:pic>
        <p:nvPicPr>
          <p:cNvPr id="82" name="Picture 15" descr=""/>
          <p:cNvPicPr/>
          <p:nvPr/>
        </p:nvPicPr>
        <p:blipFill>
          <a:blip r:embed="rId2"/>
          <a:stretch/>
        </p:blipFill>
        <p:spPr>
          <a:xfrm>
            <a:off x="17264880" y="5159520"/>
            <a:ext cx="1495080" cy="1416600"/>
          </a:xfrm>
          <a:prstGeom prst="rect">
            <a:avLst/>
          </a:prstGeom>
          <a:ln>
            <a:noFill/>
          </a:ln>
        </p:spPr>
      </p:pic>
      <p:sp>
        <p:nvSpPr>
          <p:cNvPr id="83" name="CustomShape 13"/>
          <p:cNvSpPr/>
          <p:nvPr/>
        </p:nvSpPr>
        <p:spPr>
          <a:xfrm rot="5400000">
            <a:off x="15331320" y="2698560"/>
            <a:ext cx="358164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16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Libre Franklin Bold"/>
                <a:ea typeface="DejaVu Sans"/>
              </a:rPr>
              <a:t>PCA  |  MARIA GABRIELE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84" name="Group 14"/>
          <p:cNvGrpSpPr/>
          <p:nvPr/>
        </p:nvGrpSpPr>
        <p:grpSpPr>
          <a:xfrm>
            <a:off x="1028880" y="1028880"/>
            <a:ext cx="3387240" cy="319320"/>
            <a:chOff x="1028880" y="1028880"/>
            <a:chExt cx="3387240" cy="319320"/>
          </a:xfrm>
        </p:grpSpPr>
        <p:sp>
          <p:nvSpPr>
            <p:cNvPr id="85" name="CustomShape 15"/>
            <p:cNvSpPr/>
            <p:nvPr/>
          </p:nvSpPr>
          <p:spPr>
            <a:xfrm rot="16200000">
              <a:off x="3293280" y="82800"/>
              <a:ext cx="34920" cy="221076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16"/>
            <p:cNvSpPr/>
            <p:nvPr/>
          </p:nvSpPr>
          <p:spPr>
            <a:xfrm>
              <a:off x="1028880" y="1028880"/>
              <a:ext cx="971640" cy="31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just">
                <a:lnSpc>
                  <a:spcPts val="2520"/>
                </a:lnSpc>
              </a:pPr>
              <a:r>
                <a:rPr b="0" lang="en-US" sz="2100" spc="-1" strike="noStrike">
                  <a:solidFill>
                    <a:srgbClr val="ffffff"/>
                  </a:solidFill>
                  <a:latin typeface="Libre Franklin Bold"/>
                  <a:ea typeface="DejaVu Sans"/>
                </a:rPr>
                <a:t>04</a:t>
              </a:r>
              <a:endParaRPr b="0" lang="en-US" sz="2100" spc="-1" strike="noStrike">
                <a:latin typeface="Arial"/>
              </a:endParaRPr>
            </a:p>
          </p:txBody>
        </p:sp>
      </p:grp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0" y="0"/>
            <a:ext cx="18287640" cy="10286640"/>
          </a:xfrm>
          <a:prstGeom prst="rect">
            <a:avLst/>
          </a:prstGeom>
          <a:gradFill rotWithShape="0">
            <a:gsLst>
              <a:gs pos="0">
                <a:srgbClr val="2a0030"/>
              </a:gs>
              <a:gs pos="100000">
                <a:srgbClr val="770b7b"/>
              </a:gs>
            </a:gsLst>
            <a:lin ang="3600000"/>
          </a:gra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Picture 3" descr=""/>
          <p:cNvPicPr/>
          <p:nvPr/>
        </p:nvPicPr>
        <p:blipFill>
          <a:blip r:embed="rId1"/>
          <a:stretch/>
        </p:blipFill>
        <p:spPr>
          <a:xfrm>
            <a:off x="3105720" y="7544160"/>
            <a:ext cx="1495080" cy="1416600"/>
          </a:xfrm>
          <a:prstGeom prst="rect">
            <a:avLst/>
          </a:prstGeom>
          <a:ln>
            <a:noFill/>
          </a:ln>
        </p:spPr>
      </p:pic>
      <p:pic>
        <p:nvPicPr>
          <p:cNvPr id="89" name="Picture 4" descr=""/>
          <p:cNvPicPr/>
          <p:nvPr/>
        </p:nvPicPr>
        <p:blipFill>
          <a:blip r:embed="rId2"/>
          <a:stretch/>
        </p:blipFill>
        <p:spPr>
          <a:xfrm rot="6314400">
            <a:off x="-2987640" y="-5869800"/>
            <a:ext cx="9681120" cy="9257760"/>
          </a:xfrm>
          <a:prstGeom prst="rect">
            <a:avLst/>
          </a:prstGeom>
          <a:ln>
            <a:noFill/>
          </a:ln>
        </p:spPr>
      </p:pic>
      <p:pic>
        <p:nvPicPr>
          <p:cNvPr id="90" name="Picture 5" descr=""/>
          <p:cNvPicPr/>
          <p:nvPr/>
        </p:nvPicPr>
        <p:blipFill>
          <a:blip r:embed="rId3"/>
          <a:stretch/>
        </p:blipFill>
        <p:spPr>
          <a:xfrm>
            <a:off x="12739680" y="1687680"/>
            <a:ext cx="3612960" cy="3454920"/>
          </a:xfrm>
          <a:prstGeom prst="rect">
            <a:avLst/>
          </a:prstGeom>
          <a:ln>
            <a:noFill/>
          </a:ln>
        </p:spPr>
      </p:pic>
      <p:sp>
        <p:nvSpPr>
          <p:cNvPr id="91" name="CustomShape 2"/>
          <p:cNvSpPr/>
          <p:nvPr/>
        </p:nvSpPr>
        <p:spPr>
          <a:xfrm>
            <a:off x="3510360" y="4371840"/>
            <a:ext cx="11266200" cy="152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11999"/>
              </a:lnSpc>
            </a:pPr>
            <a:r>
              <a:rPr b="1" lang="en-US" sz="10000" spc="-1" strike="noStrike">
                <a:solidFill>
                  <a:srgbClr val="ffffff"/>
                </a:solidFill>
                <a:latin typeface="Ubuntu"/>
                <a:ea typeface="DejaVu Sans"/>
              </a:rPr>
              <a:t>Obrigada</a:t>
            </a:r>
            <a:endParaRPr b="0" lang="en-US" sz="10000" spc="-1" strike="noStrike">
              <a:latin typeface="Arial"/>
            </a:endParaRPr>
          </a:p>
        </p:txBody>
      </p:sp>
      <p:grpSp>
        <p:nvGrpSpPr>
          <p:cNvPr id="92" name="Group 3"/>
          <p:cNvGrpSpPr/>
          <p:nvPr/>
        </p:nvGrpSpPr>
        <p:grpSpPr>
          <a:xfrm>
            <a:off x="1028880" y="1028880"/>
            <a:ext cx="3387240" cy="319320"/>
            <a:chOff x="1028880" y="1028880"/>
            <a:chExt cx="3387240" cy="319320"/>
          </a:xfrm>
        </p:grpSpPr>
        <p:sp>
          <p:nvSpPr>
            <p:cNvPr id="93" name="CustomShape 4"/>
            <p:cNvSpPr/>
            <p:nvPr/>
          </p:nvSpPr>
          <p:spPr>
            <a:xfrm rot="16200000">
              <a:off x="3293280" y="82800"/>
              <a:ext cx="34920" cy="221076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5"/>
            <p:cNvSpPr/>
            <p:nvPr/>
          </p:nvSpPr>
          <p:spPr>
            <a:xfrm>
              <a:off x="1028880" y="1028880"/>
              <a:ext cx="971640" cy="31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/>
            <a:p>
              <a:pPr algn="just">
                <a:lnSpc>
                  <a:spcPts val="2520"/>
                </a:lnSpc>
              </a:pPr>
              <a:r>
                <a:rPr b="0" lang="en-US" sz="2100" spc="-1" strike="noStrike">
                  <a:solidFill>
                    <a:srgbClr val="ffffff"/>
                  </a:solidFill>
                  <a:latin typeface="Libre Franklin Bold"/>
                  <a:ea typeface="DejaVu Sans"/>
                </a:rPr>
                <a:t>01</a:t>
              </a:r>
              <a:endParaRPr b="0" lang="en-US" sz="2100" spc="-1" strike="noStrike">
                <a:latin typeface="Arial"/>
              </a:endParaRPr>
            </a:p>
          </p:txBody>
        </p:sp>
      </p:grpSp>
      <p:pic>
        <p:nvPicPr>
          <p:cNvPr id="95" name="Picture 10" descr=""/>
          <p:cNvPicPr/>
          <p:nvPr/>
        </p:nvPicPr>
        <p:blipFill>
          <a:blip r:embed="rId4"/>
          <a:stretch/>
        </p:blipFill>
        <p:spPr>
          <a:xfrm rot="10336800">
            <a:off x="8901000" y="6589800"/>
            <a:ext cx="7677000" cy="6832440"/>
          </a:xfrm>
          <a:prstGeom prst="rect">
            <a:avLst/>
          </a:prstGeom>
          <a:ln>
            <a:noFill/>
          </a:ln>
        </p:spPr>
      </p:pic>
      <p:sp>
        <p:nvSpPr>
          <p:cNvPr id="96" name="CustomShape 6"/>
          <p:cNvSpPr/>
          <p:nvPr/>
        </p:nvSpPr>
        <p:spPr>
          <a:xfrm rot="5400000">
            <a:off x="15863760" y="2708280"/>
            <a:ext cx="360072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16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Libre Franklin Bold"/>
                <a:ea typeface="DejaVu Sans"/>
              </a:rPr>
              <a:t>PCA  |  MARIA GABRIELE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</TotalTime>
  <Application>LibreOffice/6.0.7.3$Linux_X86_64 LibreOffice_project/00m0$Build-3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language>en-US</dc:language>
  <cp:lastModifiedBy/>
  <dcterms:modified xsi:type="dcterms:W3CDTF">2020-12-15T23:03:59Z</dcterms:modified>
  <cp:revision>3</cp:revision>
  <dc:subject/>
  <dc:title>Purple and White Modern Advertising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0</vt:i4>
  </property>
</Properties>
</file>